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58" r:id="rId4"/>
    <p:sldId id="291" r:id="rId5"/>
    <p:sldId id="259" r:id="rId6"/>
    <p:sldId id="261" r:id="rId7"/>
    <p:sldId id="262" r:id="rId8"/>
    <p:sldId id="266" r:id="rId9"/>
    <p:sldId id="265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92" r:id="rId19"/>
    <p:sldId id="273" r:id="rId20"/>
    <p:sldId id="277" r:id="rId21"/>
    <p:sldId id="275" r:id="rId22"/>
    <p:sldId id="274" r:id="rId23"/>
    <p:sldId id="293" r:id="rId24"/>
    <p:sldId id="294" r:id="rId25"/>
    <p:sldId id="295" r:id="rId26"/>
    <p:sldId id="276" r:id="rId27"/>
    <p:sldId id="297" r:id="rId28"/>
    <p:sldId id="296" r:id="rId29"/>
    <p:sldId id="298" r:id="rId30"/>
    <p:sldId id="278" r:id="rId31"/>
    <p:sldId id="300" r:id="rId32"/>
    <p:sldId id="279" r:id="rId33"/>
    <p:sldId id="299" r:id="rId34"/>
    <p:sldId id="301" r:id="rId35"/>
    <p:sldId id="302" r:id="rId36"/>
    <p:sldId id="303" r:id="rId37"/>
    <p:sldId id="281" r:id="rId38"/>
    <p:sldId id="304" r:id="rId39"/>
    <p:sldId id="280" r:id="rId40"/>
    <p:sldId id="282" r:id="rId41"/>
    <p:sldId id="305" r:id="rId42"/>
    <p:sldId id="283" r:id="rId43"/>
    <p:sldId id="284" r:id="rId44"/>
    <p:sldId id="306" r:id="rId45"/>
    <p:sldId id="307" r:id="rId46"/>
    <p:sldId id="286" r:id="rId47"/>
    <p:sldId id="287" r:id="rId48"/>
    <p:sldId id="288" r:id="rId49"/>
    <p:sldId id="308" r:id="rId50"/>
    <p:sldId id="309" r:id="rId51"/>
    <p:sldId id="310" r:id="rId52"/>
    <p:sldId id="313" r:id="rId53"/>
    <p:sldId id="314" r:id="rId54"/>
    <p:sldId id="315" r:id="rId55"/>
    <p:sldId id="316" r:id="rId56"/>
    <p:sldId id="285" r:id="rId57"/>
    <p:sldId id="311" r:id="rId58"/>
    <p:sldId id="312" r:id="rId59"/>
    <p:sldId id="317" r:id="rId60"/>
    <p:sldId id="319" r:id="rId61"/>
    <p:sldId id="318" r:id="rId62"/>
    <p:sldId id="290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960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43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66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320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984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55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87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463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208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7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65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81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194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79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CondoR</a:t>
            </a:r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Generation of Miracles – Makati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Abaya, Manuel  | </a:t>
            </a:r>
            <a:r>
              <a:rPr lang="en-US" sz="2400" dirty="0" err="1" smtClean="0">
                <a:solidFill>
                  <a:schemeClr val="tx1"/>
                </a:solidFill>
              </a:rPr>
              <a:t>Cerbo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Cheneil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Comia, Monica  | Villanueva, Jose Lorenzo</a:t>
            </a:r>
            <a:endParaRPr lang="en-PH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80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There are 2 types of users for this application:</a:t>
            </a:r>
          </a:p>
          <a:p>
            <a:pPr lvl="1"/>
            <a:r>
              <a:rPr lang="en-US" sz="2400" dirty="0" smtClean="0"/>
              <a:t>Administrator</a:t>
            </a:r>
          </a:p>
          <a:p>
            <a:pPr lvl="1"/>
            <a:r>
              <a:rPr lang="en-US" sz="2400" dirty="0" smtClean="0"/>
              <a:t>Facilitator</a:t>
            </a:r>
          </a:p>
        </p:txBody>
      </p:sp>
    </p:spTree>
    <p:extLst>
      <p:ext uri="{BB962C8B-B14F-4D97-AF65-F5344CB8AC3E}">
        <p14:creationId xmlns:p14="http://schemas.microsoft.com/office/powerpoint/2010/main" val="107745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FACILITATOR MANAGEMENT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Upon log in with the </a:t>
            </a:r>
            <a:r>
              <a:rPr lang="en-US" sz="2800" dirty="0" smtClean="0"/>
              <a:t>ADMINISTRATOR CREDENTIALS</a:t>
            </a:r>
            <a:endParaRPr lang="en-US" sz="2800" dirty="0"/>
          </a:p>
          <a:p>
            <a:pPr lvl="1"/>
            <a:r>
              <a:rPr lang="en-US" sz="2600" dirty="0" smtClean="0"/>
              <a:t>The </a:t>
            </a:r>
            <a:r>
              <a:rPr lang="en-US" sz="2600" dirty="0"/>
              <a:t>application will show a Administrator-exclusive </a:t>
            </a:r>
            <a:r>
              <a:rPr lang="en-US" sz="2600" dirty="0" smtClean="0"/>
              <a:t>window</a:t>
            </a:r>
          </a:p>
          <a:p>
            <a:pPr lvl="1"/>
            <a:r>
              <a:rPr lang="en-US" sz="2600" dirty="0" smtClean="0"/>
              <a:t>To </a:t>
            </a:r>
            <a:r>
              <a:rPr lang="en-US" sz="2600" dirty="0" smtClean="0"/>
              <a:t>manage </a:t>
            </a:r>
            <a:r>
              <a:rPr lang="en-US" sz="2600" dirty="0"/>
              <a:t>the Facilitators currently recognized by the system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39772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FACILITATOR ACCOUNT LIST WINDOW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list </a:t>
            </a:r>
            <a:r>
              <a:rPr lang="en-US" sz="2800" dirty="0"/>
              <a:t>of all the facilitator accounts, user names and passwords currently registered in the </a:t>
            </a:r>
            <a:r>
              <a:rPr lang="en-US" sz="2800" dirty="0" smtClean="0"/>
              <a:t>system</a:t>
            </a:r>
          </a:p>
          <a:p>
            <a:r>
              <a:rPr lang="en-US" sz="2800" dirty="0"/>
              <a:t>Has the buttons for creating, updating and </a:t>
            </a:r>
            <a:r>
              <a:rPr lang="en-US" sz="2800" dirty="0" smtClean="0"/>
              <a:t>deleting </a:t>
            </a:r>
            <a:r>
              <a:rPr lang="en-US" sz="2800" dirty="0"/>
              <a:t>Facilitator accounts</a:t>
            </a:r>
            <a:endParaRPr lang="en-PH" sz="2800" dirty="0"/>
          </a:p>
        </p:txBody>
      </p:sp>
    </p:spTree>
    <p:extLst>
      <p:ext uri="{BB962C8B-B14F-4D97-AF65-F5344CB8AC3E}">
        <p14:creationId xmlns:p14="http://schemas.microsoft.com/office/powerpoint/2010/main" val="252737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34" y="252551"/>
            <a:ext cx="9643930" cy="6202135"/>
          </a:xfrm>
        </p:spPr>
      </p:pic>
    </p:spTree>
    <p:extLst>
      <p:ext uri="{BB962C8B-B14F-4D97-AF65-F5344CB8AC3E}">
        <p14:creationId xmlns:p14="http://schemas.microsoft.com/office/powerpoint/2010/main" val="300600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FACILITATOR ACCOUNT LIST WINDOW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 </a:t>
            </a:r>
            <a:r>
              <a:rPr lang="en-US" sz="2800" dirty="0"/>
              <a:t>CREATE button leads to...</a:t>
            </a:r>
          </a:p>
          <a:p>
            <a:pPr lvl="1"/>
            <a:r>
              <a:rPr lang="en-US" sz="2400" dirty="0" smtClean="0"/>
              <a:t>Facilitator Create Window - A </a:t>
            </a:r>
            <a:r>
              <a:rPr lang="en-US" sz="2400" dirty="0"/>
              <a:t>window with form fields to create a Facilitator account that will be registered into the </a:t>
            </a:r>
            <a:r>
              <a:rPr lang="en-US" sz="2400" dirty="0" smtClean="0"/>
              <a:t>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075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25" y="363515"/>
            <a:ext cx="8185147" cy="6285524"/>
          </a:xfrm>
        </p:spPr>
      </p:pic>
    </p:spTree>
    <p:extLst>
      <p:ext uri="{BB962C8B-B14F-4D97-AF65-F5344CB8AC3E}">
        <p14:creationId xmlns:p14="http://schemas.microsoft.com/office/powerpoint/2010/main" val="404634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FACILITATOR ACCOUNT WINDOW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 SUBMIT </a:t>
            </a:r>
            <a:r>
              <a:rPr lang="en-US" sz="2800" dirty="0" smtClean="0"/>
              <a:t>button </a:t>
            </a:r>
            <a:r>
              <a:rPr lang="en-US" sz="2800" dirty="0"/>
              <a:t>will verify the </a:t>
            </a:r>
            <a:r>
              <a:rPr lang="en-US" sz="2800" dirty="0" smtClean="0"/>
              <a:t>fields (if there are any empty fields) </a:t>
            </a:r>
            <a:r>
              <a:rPr lang="en-US" sz="2800" dirty="0"/>
              <a:t>and create the Facilitator account</a:t>
            </a:r>
          </a:p>
          <a:p>
            <a:r>
              <a:rPr lang="en-US" sz="2800" dirty="0"/>
              <a:t>The </a:t>
            </a:r>
            <a:r>
              <a:rPr lang="en-US" sz="2800" dirty="0" smtClean="0"/>
              <a:t>CANCEL button </a:t>
            </a:r>
            <a:r>
              <a:rPr lang="en-US" sz="2800" dirty="0"/>
              <a:t>will return you to the facilitator list without submitting the </a:t>
            </a:r>
            <a:r>
              <a:rPr lang="en-US" sz="2800" dirty="0" smtClean="0"/>
              <a:t>form</a:t>
            </a:r>
          </a:p>
          <a:p>
            <a:r>
              <a:rPr lang="en-US" sz="2800" dirty="0" smtClean="0"/>
              <a:t>The EXIT button will issue a prompt to exit the application</a:t>
            </a:r>
            <a:endParaRPr lang="en-PH" sz="2800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962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26" y="447188"/>
            <a:ext cx="7888345" cy="6066578"/>
          </a:xfrm>
        </p:spPr>
      </p:pic>
    </p:spTree>
    <p:extLst>
      <p:ext uri="{BB962C8B-B14F-4D97-AF65-F5344CB8AC3E}">
        <p14:creationId xmlns:p14="http://schemas.microsoft.com/office/powerpoint/2010/main" val="158930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166" y="310550"/>
            <a:ext cx="8087666" cy="6201465"/>
          </a:xfrm>
        </p:spPr>
      </p:pic>
    </p:spTree>
    <p:extLst>
      <p:ext uri="{BB962C8B-B14F-4D97-AF65-F5344CB8AC3E}">
        <p14:creationId xmlns:p14="http://schemas.microsoft.com/office/powerpoint/2010/main" val="1438021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FACILITATOR ACCOUNT LIST WINDOW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UPDATE button leads to...</a:t>
            </a:r>
          </a:p>
          <a:p>
            <a:pPr lvl="1"/>
            <a:r>
              <a:rPr lang="en-US" sz="2400" dirty="0"/>
              <a:t>Facilitator Update </a:t>
            </a:r>
            <a:r>
              <a:rPr lang="en-US" sz="2400" dirty="0" smtClean="0"/>
              <a:t>Window - </a:t>
            </a:r>
            <a:r>
              <a:rPr lang="en-US" sz="2400" dirty="0"/>
              <a:t>A window with populated form fields (based on the selected account from the list) to update a Facilitator account currently registered in the system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315068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CondoR</a:t>
            </a:r>
            <a:r>
              <a:rPr lang="en-US" dirty="0" smtClean="0"/>
              <a:t>?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The </a:t>
            </a:r>
            <a:r>
              <a:rPr lang="en-US" sz="2400" dirty="0" err="1" smtClean="0"/>
              <a:t>CondoR</a:t>
            </a:r>
            <a:r>
              <a:rPr lang="en-US" sz="2400" dirty="0" smtClean="0"/>
              <a:t> (short for Condominium Registration</a:t>
            </a:r>
            <a:r>
              <a:rPr lang="en-US" sz="2400" dirty="0"/>
              <a:t>) </a:t>
            </a:r>
            <a:r>
              <a:rPr lang="en-US" sz="2400" dirty="0" smtClean="0"/>
              <a:t>application </a:t>
            </a:r>
            <a:r>
              <a:rPr lang="en-US" sz="2400" dirty="0"/>
              <a:t>is a condominium visitor </a:t>
            </a:r>
            <a:r>
              <a:rPr lang="en-US" sz="2400" dirty="0" smtClean="0"/>
              <a:t>management system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 smtClean="0"/>
              <a:t>is developed to manage data and minimize the time taken for visitor logging, upon entering and leaving the condominium.</a:t>
            </a:r>
          </a:p>
          <a:p>
            <a:r>
              <a:rPr lang="en-US" sz="2400" dirty="0" smtClean="0"/>
              <a:t>The system replaces the manual on-paper system of logging in and out of a condominium</a:t>
            </a:r>
            <a:r>
              <a:rPr lang="en-US" sz="2400" dirty="0" smtClean="0"/>
              <a:t>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1668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49" y="447188"/>
            <a:ext cx="9484300" cy="6090991"/>
          </a:xfrm>
        </p:spPr>
      </p:pic>
    </p:spTree>
    <p:extLst>
      <p:ext uri="{BB962C8B-B14F-4D97-AF65-F5344CB8AC3E}">
        <p14:creationId xmlns:p14="http://schemas.microsoft.com/office/powerpoint/2010/main" val="294303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FACILITATOR ACCOUNT WINDOW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UPDATE button will verify the form fields and update the corresponding Facilitator record</a:t>
            </a:r>
          </a:p>
          <a:p>
            <a:r>
              <a:rPr lang="en-US" sz="2800" dirty="0" smtClean="0"/>
              <a:t>The </a:t>
            </a:r>
            <a:r>
              <a:rPr lang="en-US" sz="2800" dirty="0"/>
              <a:t>CANCEL Button will return you to the facilitator list without any changes to the </a:t>
            </a:r>
            <a:r>
              <a:rPr lang="en-US" sz="2800" dirty="0" smtClean="0"/>
              <a:t>record</a:t>
            </a:r>
          </a:p>
          <a:p>
            <a:r>
              <a:rPr lang="en-US" sz="2800" dirty="0"/>
              <a:t>The EXIT button will issue a prompt to exit the application</a:t>
            </a:r>
            <a:endParaRPr lang="en-PH" sz="2800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4861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299" y="258792"/>
            <a:ext cx="8259400" cy="6342544"/>
          </a:xfrm>
        </p:spPr>
      </p:pic>
    </p:spTree>
    <p:extLst>
      <p:ext uri="{BB962C8B-B14F-4D97-AF65-F5344CB8AC3E}">
        <p14:creationId xmlns:p14="http://schemas.microsoft.com/office/powerpoint/2010/main" val="75178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17" y="257628"/>
            <a:ext cx="8245163" cy="6329429"/>
          </a:xfrm>
        </p:spPr>
      </p:pic>
    </p:spTree>
    <p:extLst>
      <p:ext uri="{BB962C8B-B14F-4D97-AF65-F5344CB8AC3E}">
        <p14:creationId xmlns:p14="http://schemas.microsoft.com/office/powerpoint/2010/main" val="3439977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979" y="371777"/>
            <a:ext cx="8080040" cy="6186425"/>
          </a:xfrm>
        </p:spPr>
      </p:pic>
    </p:spTree>
    <p:extLst>
      <p:ext uri="{BB962C8B-B14F-4D97-AF65-F5344CB8AC3E}">
        <p14:creationId xmlns:p14="http://schemas.microsoft.com/office/powerpoint/2010/main" val="2099195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68" y="447188"/>
            <a:ext cx="9595461" cy="6151376"/>
          </a:xfrm>
        </p:spPr>
      </p:pic>
    </p:spTree>
    <p:extLst>
      <p:ext uri="{BB962C8B-B14F-4D97-AF65-F5344CB8AC3E}">
        <p14:creationId xmlns:p14="http://schemas.microsoft.com/office/powerpoint/2010/main" val="355638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FACILITATOR ACCOUNT LIST WINDOW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DELETE button will issue a prompt asking for verification to delete the record from the system database. </a:t>
            </a:r>
            <a:endParaRPr lang="en-US" sz="2800" dirty="0" smtClean="0"/>
          </a:p>
          <a:p>
            <a:pPr lvl="1"/>
            <a:r>
              <a:rPr lang="en-US" sz="2600" dirty="0" smtClean="0"/>
              <a:t>If 'Yes</a:t>
            </a:r>
            <a:r>
              <a:rPr lang="en-US" sz="2600" dirty="0"/>
              <a:t>' is clicked, the selected record will be </a:t>
            </a:r>
            <a:r>
              <a:rPr lang="en-US" sz="2600" dirty="0" smtClean="0"/>
              <a:t>deleted</a:t>
            </a:r>
          </a:p>
          <a:p>
            <a:pPr lvl="1"/>
            <a:r>
              <a:rPr lang="en-US" sz="2600" dirty="0" smtClean="0"/>
              <a:t>If </a:t>
            </a:r>
            <a:r>
              <a:rPr lang="en-US" sz="2600" dirty="0"/>
              <a:t>'No' is clicked, no action will be </a:t>
            </a:r>
            <a:r>
              <a:rPr lang="en-US" sz="2600" dirty="0" smtClean="0"/>
              <a:t>taken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3151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19" y="447188"/>
            <a:ext cx="9551160" cy="6117514"/>
          </a:xfrm>
        </p:spPr>
      </p:pic>
    </p:spTree>
    <p:extLst>
      <p:ext uri="{BB962C8B-B14F-4D97-AF65-F5344CB8AC3E}">
        <p14:creationId xmlns:p14="http://schemas.microsoft.com/office/powerpoint/2010/main" val="1550054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FACILITATOR ACCOUNT LIST WINDOW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LOG-OUT button will issue a prompt to log-out of the system. </a:t>
            </a:r>
          </a:p>
          <a:p>
            <a:pPr lvl="1"/>
            <a:r>
              <a:rPr lang="en-US" sz="2600" dirty="0"/>
              <a:t>'Yes' will put you back at the Log-in window</a:t>
            </a:r>
          </a:p>
          <a:p>
            <a:pPr lvl="1"/>
            <a:r>
              <a:rPr lang="en-US" sz="2600" dirty="0"/>
              <a:t>'No' cancels the prompt and takes no action.</a:t>
            </a:r>
            <a:endParaRPr lang="en-PH" sz="2600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64082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70" y="447188"/>
            <a:ext cx="9699657" cy="6232398"/>
          </a:xfrm>
        </p:spPr>
      </p:pic>
    </p:spTree>
    <p:extLst>
      <p:ext uri="{BB962C8B-B14F-4D97-AF65-F5344CB8AC3E}">
        <p14:creationId xmlns:p14="http://schemas.microsoft.com/office/powerpoint/2010/main" val="4257546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CondoR</a:t>
            </a:r>
            <a:endParaRPr lang="en-PH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68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MANAGEMENT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Upon </a:t>
            </a:r>
            <a:r>
              <a:rPr lang="en-US" sz="2800" dirty="0"/>
              <a:t>log-in with </a:t>
            </a:r>
            <a:r>
              <a:rPr lang="en-US" sz="2800" dirty="0" smtClean="0"/>
              <a:t>FACILITATOR CREFENTIALS</a:t>
            </a:r>
          </a:p>
          <a:p>
            <a:pPr lvl="1"/>
            <a:r>
              <a:rPr lang="en-US" sz="2600" dirty="0" smtClean="0"/>
              <a:t>The </a:t>
            </a:r>
            <a:r>
              <a:rPr lang="en-US" sz="2600" dirty="0"/>
              <a:t>application will lead to the </a:t>
            </a:r>
            <a:r>
              <a:rPr lang="en-US" sz="2600" dirty="0" smtClean="0"/>
              <a:t>VISITOR CREATE window where there are fields to enter a visitor into the system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7700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REGISTRATION WINDOW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</a:t>
            </a:r>
            <a:r>
              <a:rPr lang="en-US" sz="2400" dirty="0" smtClean="0"/>
              <a:t>SUBMIT button </a:t>
            </a:r>
            <a:r>
              <a:rPr lang="en-US" sz="2400" dirty="0"/>
              <a:t>will verify the form fields and </a:t>
            </a:r>
            <a:r>
              <a:rPr lang="en-US" sz="2400" dirty="0" smtClean="0"/>
              <a:t>add the visitor into the system</a:t>
            </a:r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smtClean="0"/>
              <a:t>VIEW LIST Button </a:t>
            </a:r>
            <a:r>
              <a:rPr lang="en-US" sz="2400" dirty="0"/>
              <a:t>will </a:t>
            </a:r>
            <a:r>
              <a:rPr lang="en-US" sz="2400" dirty="0" smtClean="0"/>
              <a:t>lead to the VISITOR LIST Window</a:t>
            </a:r>
          </a:p>
          <a:p>
            <a:r>
              <a:rPr lang="en-US" sz="2400" dirty="0"/>
              <a:t>The </a:t>
            </a:r>
            <a:r>
              <a:rPr lang="en-US" sz="2400" dirty="0" smtClean="0"/>
              <a:t>LOG-OUT </a:t>
            </a:r>
            <a:r>
              <a:rPr lang="en-US" sz="2400" dirty="0"/>
              <a:t>button will issue a prompt to </a:t>
            </a:r>
            <a:r>
              <a:rPr lang="en-US" sz="2400" dirty="0" smtClean="0"/>
              <a:t>log-out the system and return to the LOG IN window</a:t>
            </a:r>
            <a:endParaRPr lang="en-US" sz="2400" dirty="0"/>
          </a:p>
          <a:p>
            <a:r>
              <a:rPr lang="en-US" sz="2400" dirty="0"/>
              <a:t>The EXIT button will issue a prompt to exit the application</a:t>
            </a:r>
            <a:endParaRPr lang="en-PH" sz="2400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95967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60" y="447188"/>
            <a:ext cx="8218877" cy="6311425"/>
          </a:xfrm>
        </p:spPr>
      </p:pic>
    </p:spTree>
    <p:extLst>
      <p:ext uri="{BB962C8B-B14F-4D97-AF65-F5344CB8AC3E}">
        <p14:creationId xmlns:p14="http://schemas.microsoft.com/office/powerpoint/2010/main" val="383758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31" y="215660"/>
            <a:ext cx="8448735" cy="6480565"/>
          </a:xfrm>
        </p:spPr>
      </p:pic>
    </p:spTree>
    <p:extLst>
      <p:ext uri="{BB962C8B-B14F-4D97-AF65-F5344CB8AC3E}">
        <p14:creationId xmlns:p14="http://schemas.microsoft.com/office/powerpoint/2010/main" val="548395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420" y="316725"/>
            <a:ext cx="8157158" cy="6224226"/>
          </a:xfrm>
        </p:spPr>
      </p:pic>
    </p:spTree>
    <p:extLst>
      <p:ext uri="{BB962C8B-B14F-4D97-AF65-F5344CB8AC3E}">
        <p14:creationId xmlns:p14="http://schemas.microsoft.com/office/powerpoint/2010/main" val="3013748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24" y="320065"/>
            <a:ext cx="8174949" cy="6259091"/>
          </a:xfrm>
        </p:spPr>
      </p:pic>
    </p:spTree>
    <p:extLst>
      <p:ext uri="{BB962C8B-B14F-4D97-AF65-F5344CB8AC3E}">
        <p14:creationId xmlns:p14="http://schemas.microsoft.com/office/powerpoint/2010/main" val="1191654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0" y="447188"/>
            <a:ext cx="11055258" cy="5970865"/>
          </a:xfrm>
        </p:spPr>
      </p:pic>
    </p:spTree>
    <p:extLst>
      <p:ext uri="{BB962C8B-B14F-4D97-AF65-F5344CB8AC3E}">
        <p14:creationId xmlns:p14="http://schemas.microsoft.com/office/powerpoint/2010/main" val="2228407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REGISTRATION LIST WINDOW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SEARCH BAR is located near the top of the window. It can be used to search any specific visitor record needed by the user.</a:t>
            </a:r>
            <a:endParaRPr lang="en-PH" sz="2800" dirty="0"/>
          </a:p>
          <a:p>
            <a:endParaRPr lang="en-PH" sz="2800" dirty="0"/>
          </a:p>
        </p:txBody>
      </p:sp>
    </p:spTree>
    <p:extLst>
      <p:ext uri="{BB962C8B-B14F-4D97-AF65-F5344CB8AC3E}">
        <p14:creationId xmlns:p14="http://schemas.microsoft.com/office/powerpoint/2010/main" val="293615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1" y="326418"/>
            <a:ext cx="11375552" cy="6158931"/>
          </a:xfrm>
        </p:spPr>
      </p:pic>
    </p:spTree>
    <p:extLst>
      <p:ext uri="{BB962C8B-B14F-4D97-AF65-F5344CB8AC3E}">
        <p14:creationId xmlns:p14="http://schemas.microsoft.com/office/powerpoint/2010/main" val="2552319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REGISTRATION LIST WINDOW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 UPDATE button leads to...</a:t>
            </a:r>
          </a:p>
          <a:p>
            <a:pPr lvl="1"/>
            <a:r>
              <a:rPr lang="en-US" sz="2400" dirty="0" smtClean="0"/>
              <a:t>Visitor Update Window - A window with populated form fields (based on the selected account from the list) to update a visitor account currently logged in the system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389260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WINDOW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system will greet you with the WELCOME window</a:t>
            </a:r>
          </a:p>
          <a:p>
            <a:r>
              <a:rPr lang="en-US" sz="2400" dirty="0"/>
              <a:t>Clicking the ACCOUNT LOG IN button will lead you to the LOG IN window</a:t>
            </a:r>
          </a:p>
          <a:p>
            <a:r>
              <a:rPr lang="en-US" sz="2400" dirty="0"/>
              <a:t>Clicking the EXIT button will issue a prompt to exit the application</a:t>
            </a:r>
          </a:p>
          <a:p>
            <a:endParaRPr lang="en-PH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25846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2" y="447188"/>
            <a:ext cx="11323794" cy="6130909"/>
          </a:xfrm>
        </p:spPr>
      </p:pic>
    </p:spTree>
    <p:extLst>
      <p:ext uri="{BB962C8B-B14F-4D97-AF65-F5344CB8AC3E}">
        <p14:creationId xmlns:p14="http://schemas.microsoft.com/office/powerpoint/2010/main" val="281739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323" y="300539"/>
            <a:ext cx="8187351" cy="6277902"/>
          </a:xfrm>
        </p:spPr>
      </p:pic>
    </p:spTree>
    <p:extLst>
      <p:ext uri="{BB962C8B-B14F-4D97-AF65-F5344CB8AC3E}">
        <p14:creationId xmlns:p14="http://schemas.microsoft.com/office/powerpoint/2010/main" val="3521773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VISITOR ENTRY WINDOW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UPDATE button will verify the form fields and update the corresponding </a:t>
            </a:r>
            <a:r>
              <a:rPr lang="en-US" sz="2800" dirty="0" smtClean="0"/>
              <a:t>Visitor record</a:t>
            </a:r>
            <a:endParaRPr lang="en-US" sz="2800" dirty="0"/>
          </a:p>
          <a:p>
            <a:r>
              <a:rPr lang="en-US" sz="2800" dirty="0"/>
              <a:t>The CANCEL Button will return you to the </a:t>
            </a:r>
            <a:r>
              <a:rPr lang="en-US" sz="2800" dirty="0" smtClean="0"/>
              <a:t>visitor list </a:t>
            </a:r>
            <a:r>
              <a:rPr lang="en-US" sz="2800" dirty="0"/>
              <a:t>without any changes to the record</a:t>
            </a:r>
          </a:p>
          <a:p>
            <a:r>
              <a:rPr lang="en-US" sz="2800" dirty="0"/>
              <a:t>The EXIT button will issue a prompt to exit the application</a:t>
            </a:r>
            <a:endParaRPr lang="en-PH" sz="2800" dirty="0"/>
          </a:p>
          <a:p>
            <a:endParaRPr lang="en-PH" sz="2800" dirty="0"/>
          </a:p>
        </p:txBody>
      </p:sp>
    </p:spTree>
    <p:extLst>
      <p:ext uri="{BB962C8B-B14F-4D97-AF65-F5344CB8AC3E}">
        <p14:creationId xmlns:p14="http://schemas.microsoft.com/office/powerpoint/2010/main" val="324440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35" y="447188"/>
            <a:ext cx="7954927" cy="6101792"/>
          </a:xfrm>
        </p:spPr>
      </p:pic>
    </p:spTree>
    <p:extLst>
      <p:ext uri="{BB962C8B-B14F-4D97-AF65-F5344CB8AC3E}">
        <p14:creationId xmlns:p14="http://schemas.microsoft.com/office/powerpoint/2010/main" val="54438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80" y="283285"/>
            <a:ext cx="8341238" cy="6403183"/>
          </a:xfrm>
        </p:spPr>
      </p:pic>
    </p:spTree>
    <p:extLst>
      <p:ext uri="{BB962C8B-B14F-4D97-AF65-F5344CB8AC3E}">
        <p14:creationId xmlns:p14="http://schemas.microsoft.com/office/powerpoint/2010/main" val="194663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09" y="447188"/>
            <a:ext cx="10863980" cy="5871448"/>
          </a:xfrm>
        </p:spPr>
      </p:pic>
    </p:spTree>
    <p:extLst>
      <p:ext uri="{BB962C8B-B14F-4D97-AF65-F5344CB8AC3E}">
        <p14:creationId xmlns:p14="http://schemas.microsoft.com/office/powerpoint/2010/main" val="3916636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PDF REPORT WINDOW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CREATE PDF button leads to...</a:t>
            </a:r>
          </a:p>
          <a:p>
            <a:pPr lvl="1"/>
            <a:r>
              <a:rPr lang="en-US" sz="2400" dirty="0" smtClean="0"/>
              <a:t>A </a:t>
            </a:r>
            <a:r>
              <a:rPr lang="en-US" sz="2400" dirty="0"/>
              <a:t>window with options to generate a list of visitors within a given timeframe. The system can generate pdf files of daily, weekly and monthly </a:t>
            </a:r>
            <a:r>
              <a:rPr lang="en-US" sz="2400" dirty="0" smtClean="0"/>
              <a:t>reports</a:t>
            </a:r>
            <a:endParaRPr lang="en-US" sz="2400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3529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PDF REPORT WINDOW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Clicking </a:t>
            </a:r>
            <a:r>
              <a:rPr lang="en-US" sz="2800" dirty="0"/>
              <a:t>the GENERATE PDF </a:t>
            </a:r>
            <a:r>
              <a:rPr lang="en-US" sz="2800" dirty="0" smtClean="0"/>
              <a:t>button will check the </a:t>
            </a:r>
            <a:r>
              <a:rPr lang="en-US" sz="2800" dirty="0"/>
              <a:t>form fields in the window </a:t>
            </a:r>
            <a:r>
              <a:rPr lang="en-US" sz="2800" dirty="0" smtClean="0"/>
              <a:t>and </a:t>
            </a:r>
            <a:r>
              <a:rPr lang="en-US" sz="2800" dirty="0"/>
              <a:t>a dialog box will appear, asking the user the file name and file path. </a:t>
            </a:r>
            <a:r>
              <a:rPr lang="en-US" sz="2800" dirty="0" err="1"/>
              <a:t>CondoR</a:t>
            </a:r>
            <a:r>
              <a:rPr lang="en-US" sz="2800" dirty="0"/>
              <a:t> will then generate and open the report to be viewed by the </a:t>
            </a:r>
            <a:r>
              <a:rPr lang="en-US" sz="2800" dirty="0" smtClean="0"/>
              <a:t>user.</a:t>
            </a:r>
          </a:p>
          <a:p>
            <a:r>
              <a:rPr lang="en-US" sz="2800" dirty="0" smtClean="0"/>
              <a:t>Clicking </a:t>
            </a:r>
            <a:r>
              <a:rPr lang="en-US" sz="2800" dirty="0"/>
              <a:t>the BACK button will return the user to the visitor list window.</a:t>
            </a:r>
            <a:endParaRPr lang="en-PH" sz="2800" dirty="0"/>
          </a:p>
        </p:txBody>
      </p:sp>
    </p:spTree>
    <p:extLst>
      <p:ext uri="{BB962C8B-B14F-4D97-AF65-F5344CB8AC3E}">
        <p14:creationId xmlns:p14="http://schemas.microsoft.com/office/powerpoint/2010/main" val="339226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536" y="447188"/>
            <a:ext cx="7926925" cy="6080313"/>
          </a:xfrm>
        </p:spPr>
      </p:pic>
    </p:spTree>
    <p:extLst>
      <p:ext uri="{BB962C8B-B14F-4D97-AF65-F5344CB8AC3E}">
        <p14:creationId xmlns:p14="http://schemas.microsoft.com/office/powerpoint/2010/main" val="47182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23" y="447188"/>
            <a:ext cx="8581951" cy="6056792"/>
          </a:xfrm>
        </p:spPr>
      </p:pic>
    </p:spTree>
    <p:extLst>
      <p:ext uri="{BB962C8B-B14F-4D97-AF65-F5344CB8AC3E}">
        <p14:creationId xmlns:p14="http://schemas.microsoft.com/office/powerpoint/2010/main" val="1174841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170" y="4824216"/>
            <a:ext cx="8534400" cy="1507067"/>
          </a:xfrm>
        </p:spPr>
        <p:txBody>
          <a:bodyPr/>
          <a:lstStyle/>
          <a:p>
            <a:endParaRPr lang="en-P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16" y="370936"/>
            <a:ext cx="10216318" cy="6161388"/>
          </a:xfrm>
        </p:spPr>
      </p:pic>
    </p:spTree>
    <p:extLst>
      <p:ext uri="{BB962C8B-B14F-4D97-AF65-F5344CB8AC3E}">
        <p14:creationId xmlns:p14="http://schemas.microsoft.com/office/powerpoint/2010/main" val="64770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211" y="447188"/>
            <a:ext cx="8043575" cy="6160647"/>
          </a:xfrm>
        </p:spPr>
      </p:pic>
    </p:spTree>
    <p:extLst>
      <p:ext uri="{BB962C8B-B14F-4D97-AF65-F5344CB8AC3E}">
        <p14:creationId xmlns:p14="http://schemas.microsoft.com/office/powerpoint/2010/main" val="1578097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447188"/>
            <a:ext cx="11253028" cy="6048503"/>
          </a:xfrm>
        </p:spPr>
      </p:pic>
    </p:spTree>
    <p:extLst>
      <p:ext uri="{BB962C8B-B14F-4D97-AF65-F5344CB8AC3E}">
        <p14:creationId xmlns:p14="http://schemas.microsoft.com/office/powerpoint/2010/main" val="3724846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 REGISTRATION LIST </a:t>
            </a:r>
            <a:r>
              <a:rPr lang="en-US" dirty="0" smtClean="0"/>
              <a:t>SORT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Sorts the records in the system that will be displayed by the table</a:t>
            </a:r>
          </a:p>
          <a:p>
            <a:pPr lvl="1"/>
            <a:r>
              <a:rPr lang="en-US" sz="2400" dirty="0" smtClean="0"/>
              <a:t>Most recent entries are sorted first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35655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8" y="447188"/>
            <a:ext cx="10859102" cy="5883214"/>
          </a:xfrm>
        </p:spPr>
      </p:pic>
    </p:spTree>
    <p:extLst>
      <p:ext uri="{BB962C8B-B14F-4D97-AF65-F5344CB8AC3E}">
        <p14:creationId xmlns:p14="http://schemas.microsoft.com/office/powerpoint/2010/main" val="39755852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73" y="447188"/>
            <a:ext cx="10928851" cy="5909836"/>
          </a:xfrm>
        </p:spPr>
      </p:pic>
    </p:spTree>
    <p:extLst>
      <p:ext uri="{BB962C8B-B14F-4D97-AF65-F5344CB8AC3E}">
        <p14:creationId xmlns:p14="http://schemas.microsoft.com/office/powerpoint/2010/main" val="3764672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25" y="447188"/>
            <a:ext cx="11321347" cy="6126140"/>
          </a:xfrm>
        </p:spPr>
      </p:pic>
    </p:spTree>
    <p:extLst>
      <p:ext uri="{BB962C8B-B14F-4D97-AF65-F5344CB8AC3E}">
        <p14:creationId xmlns:p14="http://schemas.microsoft.com/office/powerpoint/2010/main" val="4044292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 </a:t>
            </a:r>
            <a:r>
              <a:rPr lang="en-US" dirty="0" smtClean="0"/>
              <a:t>REGISTRATION LIST </a:t>
            </a:r>
            <a:r>
              <a:rPr lang="en-US" dirty="0"/>
              <a:t>WINDOW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TIME OUT button takes the currently selected record and updates with the current time in the time-out column of the database</a:t>
            </a:r>
            <a:r>
              <a:rPr lang="en-US" sz="2800" dirty="0" smtClean="0"/>
              <a:t>.</a:t>
            </a:r>
          </a:p>
          <a:p>
            <a:pPr lvl="1"/>
            <a:r>
              <a:rPr lang="en-US" sz="2600" dirty="0" smtClean="0"/>
              <a:t>If the record has already timed out, button is disabled.</a:t>
            </a:r>
            <a:endParaRPr lang="en-US" sz="2600" dirty="0"/>
          </a:p>
          <a:p>
            <a:r>
              <a:rPr lang="en-US" sz="2800" dirty="0" smtClean="0"/>
              <a:t>The </a:t>
            </a:r>
            <a:r>
              <a:rPr lang="en-US" sz="2800" dirty="0"/>
              <a:t>LOG OUT </a:t>
            </a:r>
            <a:r>
              <a:rPr lang="en-US" sz="2800" dirty="0" smtClean="0"/>
              <a:t>button </a:t>
            </a:r>
            <a:r>
              <a:rPr lang="en-US" sz="2800" dirty="0"/>
              <a:t>will close the </a:t>
            </a:r>
            <a:r>
              <a:rPr lang="en-US" sz="2800" dirty="0" smtClean="0"/>
              <a:t>visitor </a:t>
            </a:r>
            <a:r>
              <a:rPr lang="en-US" sz="2800" dirty="0"/>
              <a:t>list window and log the user out of the system. It will return the user to the Log in window.</a:t>
            </a:r>
            <a:endParaRPr lang="en-PH" sz="2800" dirty="0"/>
          </a:p>
        </p:txBody>
      </p:sp>
    </p:spTree>
    <p:extLst>
      <p:ext uri="{BB962C8B-B14F-4D97-AF65-F5344CB8AC3E}">
        <p14:creationId xmlns:p14="http://schemas.microsoft.com/office/powerpoint/2010/main" val="1550824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0" y="447188"/>
            <a:ext cx="11017338" cy="5962238"/>
          </a:xfrm>
        </p:spPr>
      </p:pic>
    </p:spTree>
    <p:extLst>
      <p:ext uri="{BB962C8B-B14F-4D97-AF65-F5344CB8AC3E}">
        <p14:creationId xmlns:p14="http://schemas.microsoft.com/office/powerpoint/2010/main" val="3013154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447188"/>
            <a:ext cx="11033203" cy="5970221"/>
          </a:xfrm>
        </p:spPr>
      </p:pic>
    </p:spTree>
    <p:extLst>
      <p:ext uri="{BB962C8B-B14F-4D97-AF65-F5344CB8AC3E}">
        <p14:creationId xmlns:p14="http://schemas.microsoft.com/office/powerpoint/2010/main" val="1360435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48" y="447188"/>
            <a:ext cx="11187523" cy="6057129"/>
          </a:xfrm>
        </p:spPr>
      </p:pic>
    </p:spTree>
    <p:extLst>
      <p:ext uri="{BB962C8B-B14F-4D97-AF65-F5344CB8AC3E}">
        <p14:creationId xmlns:p14="http://schemas.microsoft.com/office/powerpoint/2010/main" val="3713101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87" y="293298"/>
            <a:ext cx="10288223" cy="6221774"/>
          </a:xfrm>
        </p:spPr>
      </p:pic>
    </p:spTree>
    <p:extLst>
      <p:ext uri="{BB962C8B-B14F-4D97-AF65-F5344CB8AC3E}">
        <p14:creationId xmlns:p14="http://schemas.microsoft.com/office/powerpoint/2010/main" val="63499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53" y="447188"/>
            <a:ext cx="11091924" cy="6005370"/>
          </a:xfrm>
        </p:spPr>
      </p:pic>
    </p:spTree>
    <p:extLst>
      <p:ext uri="{BB962C8B-B14F-4D97-AF65-F5344CB8AC3E}">
        <p14:creationId xmlns:p14="http://schemas.microsoft.com/office/powerpoint/2010/main" val="14456182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90" y="447188"/>
            <a:ext cx="11122040" cy="5996744"/>
          </a:xfrm>
        </p:spPr>
      </p:pic>
    </p:spTree>
    <p:extLst>
      <p:ext uri="{BB962C8B-B14F-4D97-AF65-F5344CB8AC3E}">
        <p14:creationId xmlns:p14="http://schemas.microsoft.com/office/powerpoint/2010/main" val="31831603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P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3259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LOGIN WINDOW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application requires user credentials registered in the database to fully access the </a:t>
            </a:r>
            <a:r>
              <a:rPr lang="en-US" sz="2800" dirty="0" smtClean="0"/>
              <a:t>system</a:t>
            </a:r>
          </a:p>
          <a:p>
            <a:r>
              <a:rPr lang="en-US" sz="2800" dirty="0"/>
              <a:t>Entering an invalid username and/or password </a:t>
            </a:r>
            <a:r>
              <a:rPr lang="en-US" sz="2800" dirty="0" smtClean="0"/>
              <a:t>-&gt; prompt that </a:t>
            </a:r>
            <a:r>
              <a:rPr lang="en-US" sz="2800" dirty="0"/>
              <a:t>will inform the user that his/her credentials are invalid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Entering correct credentials will access the system depending on which type of user account was entered</a:t>
            </a:r>
            <a:endParaRPr lang="en-PH" sz="2800" dirty="0"/>
          </a:p>
        </p:txBody>
      </p:sp>
    </p:spTree>
    <p:extLst>
      <p:ext uri="{BB962C8B-B14F-4D97-AF65-F5344CB8AC3E}">
        <p14:creationId xmlns:p14="http://schemas.microsoft.com/office/powerpoint/2010/main" val="11574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09" y="655607"/>
            <a:ext cx="8533579" cy="5598826"/>
          </a:xfrm>
        </p:spPr>
      </p:pic>
    </p:spTree>
    <p:extLst>
      <p:ext uri="{BB962C8B-B14F-4D97-AF65-F5344CB8AC3E}">
        <p14:creationId xmlns:p14="http://schemas.microsoft.com/office/powerpoint/2010/main" val="186254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38" y="447188"/>
            <a:ext cx="9086321" cy="6011888"/>
          </a:xfrm>
        </p:spPr>
      </p:pic>
    </p:spTree>
    <p:extLst>
      <p:ext uri="{BB962C8B-B14F-4D97-AF65-F5344CB8AC3E}">
        <p14:creationId xmlns:p14="http://schemas.microsoft.com/office/powerpoint/2010/main" val="353427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261</TotalTime>
  <Words>885</Words>
  <Application>Microsoft Office PowerPoint</Application>
  <PresentationFormat>Widescreen</PresentationFormat>
  <Paragraphs>81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Century Gothic</vt:lpstr>
      <vt:lpstr>Wingdings</vt:lpstr>
      <vt:lpstr>Wingdings 2</vt:lpstr>
      <vt:lpstr>Quotable</vt:lpstr>
      <vt:lpstr>CondoR</vt:lpstr>
      <vt:lpstr>What is CondoR?</vt:lpstr>
      <vt:lpstr>Using CondoR</vt:lpstr>
      <vt:lpstr>WELCOME WINDOW</vt:lpstr>
      <vt:lpstr>PowerPoint Presentation</vt:lpstr>
      <vt:lpstr>PowerPoint Presentation</vt:lpstr>
      <vt:lpstr>USER LOGIN WINDOW</vt:lpstr>
      <vt:lpstr>PowerPoint Presentation</vt:lpstr>
      <vt:lpstr>PowerPoint Presentation</vt:lpstr>
      <vt:lpstr>USERS</vt:lpstr>
      <vt:lpstr>FACILITATOR MANAGEMENT</vt:lpstr>
      <vt:lpstr>FACILITATOR ACCOUNT LIST WINDOW</vt:lpstr>
      <vt:lpstr>PowerPoint Presentation</vt:lpstr>
      <vt:lpstr>FACILITATOR ACCOUNT LIST WINDOW</vt:lpstr>
      <vt:lpstr>PowerPoint Presentation</vt:lpstr>
      <vt:lpstr>NEW FACILITATOR ACCOUNT WINDOW</vt:lpstr>
      <vt:lpstr>PowerPoint Presentation</vt:lpstr>
      <vt:lpstr>PowerPoint Presentation</vt:lpstr>
      <vt:lpstr>FACILITATOR ACCOUNT LIST WINDOW</vt:lpstr>
      <vt:lpstr>PowerPoint Presentation</vt:lpstr>
      <vt:lpstr>UPDATE FACILITATOR ACCOUNT WINDOW</vt:lpstr>
      <vt:lpstr>PowerPoint Presentation</vt:lpstr>
      <vt:lpstr>PowerPoint Presentation</vt:lpstr>
      <vt:lpstr>PowerPoint Presentation</vt:lpstr>
      <vt:lpstr>PowerPoint Presentation</vt:lpstr>
      <vt:lpstr>FACILITATOR ACCOUNT LIST WINDOW</vt:lpstr>
      <vt:lpstr>PowerPoint Presentation</vt:lpstr>
      <vt:lpstr>FACILITATOR ACCOUNT LIST WINDOW</vt:lpstr>
      <vt:lpstr>PowerPoint Presentation</vt:lpstr>
      <vt:lpstr>VISITOR MANAGEMENT</vt:lpstr>
      <vt:lpstr>VISITOR REGISTRATION WINDOW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VISITOR REGISTRATION LIST WINDOW</vt:lpstr>
      <vt:lpstr>PowerPoint Presentation</vt:lpstr>
      <vt:lpstr>VISITOR REGISTRATION LIST WINDOW</vt:lpstr>
      <vt:lpstr>PowerPoint Presentation</vt:lpstr>
      <vt:lpstr>PowerPoint Presentation</vt:lpstr>
      <vt:lpstr>UPDATE VISITOR ENTRY WINDOW</vt:lpstr>
      <vt:lpstr>PowerPoint Presentation</vt:lpstr>
      <vt:lpstr>PowerPoint Presentation</vt:lpstr>
      <vt:lpstr>PowerPoint Presentation</vt:lpstr>
      <vt:lpstr>GENERATE PDF REPORT WINDOW</vt:lpstr>
      <vt:lpstr>GENERATE PDF REPORT WINDOW</vt:lpstr>
      <vt:lpstr>PowerPoint Presentation</vt:lpstr>
      <vt:lpstr>PowerPoint Presentation</vt:lpstr>
      <vt:lpstr>PowerPoint Presentation</vt:lpstr>
      <vt:lpstr>PowerPoint Presentation</vt:lpstr>
      <vt:lpstr>VISITOR REGISTRATION LIST SORT</vt:lpstr>
      <vt:lpstr>PowerPoint Presentation</vt:lpstr>
      <vt:lpstr>PowerPoint Presentation</vt:lpstr>
      <vt:lpstr>PowerPoint Presentation</vt:lpstr>
      <vt:lpstr>VISITOR REGISTRATION LIST WINDOW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ConDor</dc:title>
  <dc:creator>Monica Comia</dc:creator>
  <cp:lastModifiedBy>Monica Comia</cp:lastModifiedBy>
  <cp:revision>20</cp:revision>
  <dcterms:created xsi:type="dcterms:W3CDTF">2016-03-28T08:23:53Z</dcterms:created>
  <dcterms:modified xsi:type="dcterms:W3CDTF">2016-04-11T01:59:44Z</dcterms:modified>
</cp:coreProperties>
</file>